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020"/>
  </p:normalViewPr>
  <p:slideViewPr>
    <p:cSldViewPr snapToGrid="0" snapToObjects="1" showGuides="1">
      <p:cViewPr varScale="1">
        <p:scale>
          <a:sx n="98" d="100"/>
          <a:sy n="98" d="100"/>
        </p:scale>
        <p:origin x="15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50D6-00F7-484E-81C7-015CE1A7DFCA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AEB11-DF89-9942-B6C2-A56EE6C00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2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[Insert Company Logo into “Click to add text” and save as a JPEG]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5AEB11-DF89-9942-B6C2-A56EE6C006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1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7DDC-0D35-D84F-87AD-05FB0F976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2E464-5B66-7B4E-93E8-9B47083CF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55870-45A0-4341-A6AB-004FEF0F9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BB0D-C9F9-7242-88EF-9ECAA711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D421A-C2A8-8A45-9714-8EC804D4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1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E2A9-11A6-C94D-A87C-C53662BD7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2B237-3462-8E40-AC81-F5003AA7A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DEEE9-3B20-5245-86FA-7A8ADAFE0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C44B0-34C8-A24B-9772-CF7F3010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DCA6A-9635-6C44-8867-6F163051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0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D734D-D13F-3F40-AC62-0699D3556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D1F37-3094-844A-BAA8-1B7ABC5B2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6C2DB-441F-E144-A7B6-87F063B4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43E80-1EFF-F943-A246-321A66F70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5B7A6-87FB-E645-BA9E-65C74030B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06BC0-6302-184C-A44B-4BA86A23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3A34E-C841-6D4D-BA44-4D2130C79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9C613-C7F6-B84C-BE1C-B6C3283C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6031B-C2C7-8240-896D-AFA7D325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CB182-8697-3847-BD19-49781F3F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A2291-0AA5-804A-9376-E13BD4EA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3BC63-B8B1-7249-A48C-7EF30CCDA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426A7-D44A-F54A-B841-3307E181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AB69C-CB90-7D48-9DDB-203D4D86D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C6DCB-AF1C-9749-8D44-53E37D62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3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1C72-4503-F045-BEDA-2A8CFF696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946C7-0979-CA4B-8E07-722500A7A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3318C6-0121-B646-B69C-3304853C4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B6774-1C1E-694D-A8EB-91DB1B42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CBF68-2921-A341-AF75-CF220537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F09BE-7829-EA45-9A8B-F891FBC6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FAC07-2081-6B44-9907-6C86A6202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4D495-0893-884E-A8DB-73BDB0D9B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75AF0-2419-E141-95E8-78E1B2AC5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AA6F9-8C4B-0D4C-839F-00ACEF73F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3E9E78-DFA6-6D48-8DD4-34E1A2C380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FD3864-2E2F-1840-AC1C-FA17170E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BE6357-C87D-4A4E-B402-C9797FA86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660B03-A2D6-C743-8D69-7263F667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7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C2E67-4509-F44D-B5D1-383BB6FA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F39A0-FDF0-BD46-B8EA-02EFCB1D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08DE4-2F0D-7B41-8916-B0946D5E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6245C-9C4A-404C-A26F-C702D981A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9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8BB87-C107-0A4D-BEB3-2F6DD1C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CFFDC8-1CA4-1048-A9DE-9F3D5612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6E60F-A134-3F48-8298-71BCC21D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9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F28ED-9F12-C849-8004-034EB7429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10AFB-9EAE-194F-A275-C52A46DF0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3377F-1164-6F4C-AC9C-90049A9C2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262AA-D1A7-4E41-A3B9-8366756A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D9833-9C34-E243-B493-7B86D85D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7BA73-24FE-C245-B459-AE032854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9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61C14-6970-5248-B108-26E3FE768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AF0E9-EF51-6048-96D9-E58FF1F69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E8D2F-4C7D-3043-AE65-0C0B5DC6B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56278-665F-8744-BA52-649B947F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2B8FE-F182-E842-BF76-63255E2B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BA62C-493B-4F4E-844A-83F4E863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36EC97-4D36-8643-8DF9-CF938BE26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E10EE-50CC-254C-938D-2EDFF0AE6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AE6B4-8919-034E-A840-88C7A5425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C877-71CF-7D48-B7DF-DEF977B6257D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76312-73F2-FE48-A56F-44938ADA5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A98D9-C6D7-9C49-BB4A-695149FEE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E34E-E025-A945-A4AB-FB04AFB46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5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9007FB9-AB90-9A40-B263-8A16AC0C21D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21BE38-2347-3343-91A8-12CC1494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7509" y="3315378"/>
            <a:ext cx="2533287" cy="2232667"/>
          </a:xfrm>
        </p:spPr>
        <p:txBody>
          <a:bodyPr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0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0847853764274DAA35F638878CB252" ma:contentTypeVersion="12" ma:contentTypeDescription="Create a new document." ma:contentTypeScope="" ma:versionID="5cb3883845ac2527323c42d5c270c1de">
  <xsd:schema xmlns:xsd="http://www.w3.org/2001/XMLSchema" xmlns:xs="http://www.w3.org/2001/XMLSchema" xmlns:p="http://schemas.microsoft.com/office/2006/metadata/properties" xmlns:ns2="ac546e9e-8716-437a-9d9f-7d7bcd1f2d9c" xmlns:ns3="01242800-3c91-4277-a778-08c97e709543" targetNamespace="http://schemas.microsoft.com/office/2006/metadata/properties" ma:root="true" ma:fieldsID="ca3052578c8f7917e8c875fcbd06d65b" ns2:_="" ns3:_="">
    <xsd:import namespace="ac546e9e-8716-437a-9d9f-7d7bcd1f2d9c"/>
    <xsd:import namespace="01242800-3c91-4277-a778-08c97e7095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46e9e-8716-437a-9d9f-7d7bcd1f2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242800-3c91-4277-a778-08c97e70954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6CC89A-29EA-4CBA-8D94-9637729E3D66}"/>
</file>

<file path=customXml/itemProps2.xml><?xml version="1.0" encoding="utf-8"?>
<ds:datastoreItem xmlns:ds="http://schemas.openxmlformats.org/officeDocument/2006/customXml" ds:itemID="{5FE0D009-C398-4D6C-AAEB-9A6BBDDFDEBD}"/>
</file>

<file path=customXml/itemProps3.xml><?xml version="1.0" encoding="utf-8"?>
<ds:datastoreItem xmlns:ds="http://schemas.openxmlformats.org/officeDocument/2006/customXml" ds:itemID="{B302360A-F564-4B6E-87E6-C819DD9E681A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Trent Goodin</dc:creator>
  <cp:lastModifiedBy>Trent Goodin</cp:lastModifiedBy>
  <cp:revision>2</cp:revision>
  <dcterms:created xsi:type="dcterms:W3CDTF">2021-01-08T19:59:56Z</dcterms:created>
  <dcterms:modified xsi:type="dcterms:W3CDTF">2021-01-13T18:09:46Z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0x0101004D0847853764274DAA35F638878CB252</vt:lpwstr>
  </property>
</Properties>
</file>